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jpeg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7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5.xml"/><Relationship Id="rId4" Type="http://schemas.openxmlformats.org/officeDocument/2006/relationships/image" Target="../media/image2.jpeg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8.xml"/><Relationship Id="rId4" Type="http://schemas.openxmlformats.org/officeDocument/2006/relationships/image" Target="../media/image2.jpeg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96.xml"/><Relationship Id="rId2" Type="http://schemas.openxmlformats.org/officeDocument/2006/relationships/tags" Target="../tags/tag79.xml"/><Relationship Id="rId19" Type="http://schemas.openxmlformats.org/officeDocument/2006/relationships/image" Target="../media/image2.jpeg"/><Relationship Id="rId18" Type="http://schemas.openxmlformats.org/officeDocument/2006/relationships/tags" Target="../tags/tag95.xml"/><Relationship Id="rId17" Type="http://schemas.openxmlformats.org/officeDocument/2006/relationships/tags" Target="../tags/tag94.xml"/><Relationship Id="rId16" Type="http://schemas.openxmlformats.org/officeDocument/2006/relationships/tags" Target="../tags/tag93.xml"/><Relationship Id="rId15" Type="http://schemas.openxmlformats.org/officeDocument/2006/relationships/tags" Target="../tags/tag92.xml"/><Relationship Id="rId14" Type="http://schemas.openxmlformats.org/officeDocument/2006/relationships/tags" Target="../tags/tag91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7.xml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8.xml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9.xml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2994660" y="1878965"/>
            <a:ext cx="7887970" cy="464185"/>
          </a:xfrm>
          <a:prstGeom prst="rect">
            <a:avLst/>
          </a:prstGeom>
          <a:noFill/>
          <a:ln>
            <a:solidFill>
              <a:schemeClr val="accent2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>
            <p:custDataLst>
              <p:tags r:id="rId2"/>
            </p:custDataLst>
          </p:nvPr>
        </p:nvSpPr>
        <p:spPr>
          <a:xfrm>
            <a:off x="886460" y="1852295"/>
            <a:ext cx="2033270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61720" y="1233170"/>
            <a:ext cx="6315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科睿创新奖</a:t>
            </a:r>
            <a:r>
              <a:rPr lang="en-US" altLang="zh-CN" b="1"/>
              <a:t>  |  </a:t>
            </a:r>
            <a:r>
              <a:rPr lang="zh-CN" altLang="en-US" b="1">
                <a:solidFill>
                  <a:schemeClr val="accent2"/>
                </a:solidFill>
              </a:rPr>
              <a:t>申报案例基本信息</a:t>
            </a:r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4400" y="1268095"/>
            <a:ext cx="75565" cy="304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1038225" y="1945005"/>
            <a:ext cx="1835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 /  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名称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7095" y="3986530"/>
            <a:ext cx="10019665" cy="2545080"/>
          </a:xfrm>
          <a:prstGeom prst="rect">
            <a:avLst/>
          </a:prstGeom>
          <a:noFill/>
          <a:ln>
            <a:solidFill>
              <a:schemeClr val="accent2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207135" y="4163695"/>
            <a:ext cx="926719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zh-CN" altLang="en-US" sz="1400">
                <a:solidFill>
                  <a:schemeClr val="tx1"/>
                </a:solidFill>
              </a:rPr>
              <a:t>项目启动时间：</a:t>
            </a:r>
            <a:endParaRPr lang="zh-CN" altLang="en-US" sz="140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400">
                <a:solidFill>
                  <a:schemeClr val="tx1"/>
                </a:solidFill>
              </a:rPr>
              <a:t>项目推广渠道或执行渠道：</a:t>
            </a:r>
            <a:endParaRPr lang="zh-CN" altLang="en-US" sz="140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400">
                <a:solidFill>
                  <a:schemeClr val="tx1"/>
                </a:solidFill>
              </a:rPr>
              <a:t>效果数据评估：</a:t>
            </a:r>
            <a:endParaRPr lang="zh-CN" altLang="en-US" sz="140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1" name="圆角矩形 10"/>
          <p:cNvSpPr/>
          <p:nvPr>
            <p:custDataLst>
              <p:tags r:id="rId4"/>
            </p:custDataLst>
          </p:nvPr>
        </p:nvSpPr>
        <p:spPr>
          <a:xfrm>
            <a:off x="886460" y="3399155"/>
            <a:ext cx="10045700" cy="52260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1122680" y="3466465"/>
            <a:ext cx="4700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03 /  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</a:t>
            </a:r>
            <a:r>
              <a:rPr lang="en-US" altLang="zh-CN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| 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</a:t>
            </a:r>
            <a:r>
              <a:rPr lang="en-US" altLang="zh-CN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| 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</a:t>
            </a:r>
            <a:r>
              <a:rPr lang="en-US" altLang="zh-CN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| 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人物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背景介绍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5419090" y="2654935"/>
            <a:ext cx="5464175" cy="464185"/>
          </a:xfrm>
          <a:prstGeom prst="rect">
            <a:avLst/>
          </a:prstGeom>
          <a:noFill/>
          <a:ln>
            <a:solidFill>
              <a:schemeClr val="accent2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n>
                <a:solidFill>
                  <a:schemeClr val="accent2"/>
                </a:solidFill>
              </a:ln>
            </a:endParaRPr>
          </a:p>
        </p:txBody>
      </p:sp>
      <p:sp>
        <p:nvSpPr>
          <p:cNvPr id="14" name="圆角矩形 13"/>
          <p:cNvSpPr/>
          <p:nvPr>
            <p:custDataLst>
              <p:tags r:id="rId7"/>
            </p:custDataLst>
          </p:nvPr>
        </p:nvSpPr>
        <p:spPr>
          <a:xfrm>
            <a:off x="862965" y="2628265"/>
            <a:ext cx="4493895" cy="50292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1038225" y="2693035"/>
            <a:ext cx="49288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02 /  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申报方向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71845" y="2712085"/>
            <a:ext cx="4243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>
                <a:solidFill>
                  <a:schemeClr val="bg1">
                    <a:lumMod val="50000"/>
                  </a:schemeClr>
                </a:solidFill>
              </a:rPr>
              <a:t>六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+</a:t>
            </a:r>
            <a:r>
              <a:rPr lang="zh-CN" altLang="en-US">
                <a:solidFill>
                  <a:schemeClr val="bg1">
                    <a:lumMod val="50000"/>
                  </a:schemeClr>
                </a:solidFill>
              </a:rPr>
              <a:t>一大创新</a:t>
            </a:r>
            <a:r>
              <a:rPr lang="en-US" altLang="zh-CN">
                <a:solidFill>
                  <a:schemeClr val="bg1">
                    <a:lumMod val="50000"/>
                  </a:schemeClr>
                </a:solidFill>
              </a:rPr>
              <a:t>· </a:t>
            </a:r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7915" y="1916430"/>
            <a:ext cx="62966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00</a:t>
            </a:r>
            <a:endParaRPr lang="en-US" altLang="zh-CN"/>
          </a:p>
        </p:txBody>
      </p:sp>
      <p:pic>
        <p:nvPicPr>
          <p:cNvPr id="3" name="图片 2" descr="横条"/>
          <p:cNvPicPr>
            <a:picLocks noChangeAspect="1"/>
          </p:cNvPicPr>
          <p:nvPr/>
        </p:nvPicPr>
        <p:blipFill>
          <a:blip r:embed="rId9"/>
          <a:srcRect t="13077" b="14011"/>
          <a:stretch>
            <a:fillRect/>
          </a:stretch>
        </p:blipFill>
        <p:spPr>
          <a:xfrm>
            <a:off x="0" y="-8255"/>
            <a:ext cx="12192000" cy="89217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页眉"/>
          <p:cNvPicPr>
            <a:picLocks noChangeAspect="1"/>
          </p:cNvPicPr>
          <p:nvPr/>
        </p:nvPicPr>
        <p:blipFill>
          <a:blip r:embed="rId1"/>
          <a:srcRect r="10192"/>
          <a:stretch>
            <a:fillRect/>
          </a:stretch>
        </p:blipFill>
        <p:spPr>
          <a:xfrm>
            <a:off x="0" y="0"/>
            <a:ext cx="12192000" cy="793750"/>
          </a:xfrm>
          <a:prstGeom prst="rect">
            <a:avLst/>
          </a:prstGeom>
        </p:spPr>
      </p:pic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914400" y="1020445"/>
            <a:ext cx="10045700" cy="52260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1150620" y="1087755"/>
            <a:ext cx="5847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04 /  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作品背景简述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 descr="横条"/>
          <p:cNvPicPr>
            <a:picLocks noChangeAspect="1"/>
          </p:cNvPicPr>
          <p:nvPr/>
        </p:nvPicPr>
        <p:blipFill>
          <a:blip r:embed="rId4"/>
          <a:srcRect t="13077" b="14011"/>
          <a:stretch>
            <a:fillRect/>
          </a:stretch>
        </p:blipFill>
        <p:spPr>
          <a:xfrm>
            <a:off x="0" y="-8255"/>
            <a:ext cx="12192000" cy="89217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925195" y="1680210"/>
            <a:ext cx="10019665" cy="4851400"/>
          </a:xfrm>
          <a:prstGeom prst="rect">
            <a:avLst/>
          </a:prstGeom>
          <a:noFill/>
          <a:ln>
            <a:solidFill>
              <a:schemeClr val="accent2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页眉"/>
          <p:cNvPicPr>
            <a:picLocks noChangeAspect="1"/>
          </p:cNvPicPr>
          <p:nvPr/>
        </p:nvPicPr>
        <p:blipFill>
          <a:blip r:embed="rId1"/>
          <a:srcRect r="10192"/>
          <a:stretch>
            <a:fillRect/>
          </a:stretch>
        </p:blipFill>
        <p:spPr>
          <a:xfrm>
            <a:off x="0" y="0"/>
            <a:ext cx="12192000" cy="793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1720" y="1233170"/>
            <a:ext cx="6315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科睿创新奖</a:t>
            </a:r>
            <a:r>
              <a:rPr lang="en-US" altLang="zh-CN" b="1"/>
              <a:t>  |  </a:t>
            </a:r>
            <a:r>
              <a:rPr lang="zh-CN" altLang="en-US" b="1">
                <a:solidFill>
                  <a:schemeClr val="accent2"/>
                </a:solidFill>
              </a:rPr>
              <a:t>申报案例基本信息</a:t>
            </a:r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4400" y="1268095"/>
            <a:ext cx="75565" cy="304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15035" y="2437765"/>
            <a:ext cx="10045700" cy="3937635"/>
          </a:xfrm>
          <a:prstGeom prst="rect">
            <a:avLst/>
          </a:prstGeom>
          <a:noFill/>
          <a:ln>
            <a:solidFill>
              <a:schemeClr val="accent2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254125" y="2559050"/>
            <a:ext cx="7076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sym typeface="+mn-ea"/>
              </a:rPr>
              <a:t>结合反馈及数据等角度来概述成果展示，例如使用人数、传播影响力数据等</a:t>
            </a:r>
            <a:endParaRPr lang="zh-CN" altLang="en-US" sz="1400">
              <a:solidFill>
                <a:schemeClr val="bg1">
                  <a:lumMod val="50000"/>
                </a:schemeClr>
              </a:solidFill>
              <a:sym typeface="+mn-ea"/>
            </a:endParaRPr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914400" y="1804670"/>
            <a:ext cx="10045700" cy="52260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1150620" y="1871980"/>
            <a:ext cx="5847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05 /  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作品</a:t>
            </a:r>
            <a:r>
              <a:rPr lang="en-US" altLang="zh-CN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| 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产品</a:t>
            </a:r>
            <a:r>
              <a:rPr lang="en-US" altLang="zh-CN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| 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平台</a:t>
            </a:r>
            <a:r>
              <a:rPr lang="en-US" altLang="zh-CN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| </a:t>
            </a:r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人物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作品创新成果展示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 descr="横条"/>
          <p:cNvPicPr>
            <a:picLocks noChangeAspect="1"/>
          </p:cNvPicPr>
          <p:nvPr/>
        </p:nvPicPr>
        <p:blipFill>
          <a:blip r:embed="rId4"/>
          <a:srcRect t="13077" b="14011"/>
          <a:stretch>
            <a:fillRect/>
          </a:stretch>
        </p:blipFill>
        <p:spPr>
          <a:xfrm>
            <a:off x="0" y="-8255"/>
            <a:ext cx="12192000" cy="89217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页眉"/>
          <p:cNvPicPr>
            <a:picLocks noChangeAspect="1"/>
          </p:cNvPicPr>
          <p:nvPr/>
        </p:nvPicPr>
        <p:blipFill>
          <a:blip r:embed="rId1"/>
          <a:srcRect r="10192"/>
          <a:stretch>
            <a:fillRect/>
          </a:stretch>
        </p:blipFill>
        <p:spPr>
          <a:xfrm>
            <a:off x="0" y="0"/>
            <a:ext cx="12192000" cy="793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1720" y="1233170"/>
            <a:ext cx="63150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科睿创新奖</a:t>
            </a:r>
            <a:r>
              <a:rPr lang="en-US" altLang="zh-CN" b="1"/>
              <a:t>  |  </a:t>
            </a:r>
            <a:r>
              <a:rPr lang="zh-CN" altLang="en-US" b="1">
                <a:solidFill>
                  <a:schemeClr val="accent2"/>
                </a:solidFill>
              </a:rPr>
              <a:t>申报案例后续内容添加注意事项</a:t>
            </a:r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4400" y="1268095"/>
            <a:ext cx="75565" cy="304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2"/>
            </p:custDataLst>
          </p:nvPr>
        </p:nvSpPr>
        <p:spPr>
          <a:xfrm>
            <a:off x="1684020" y="1957070"/>
            <a:ext cx="6902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九大创新类作品申报，以下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b="1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可加页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展示结案报告的整体内容</a:t>
            </a:r>
            <a:endParaRPr lang="zh-CN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AutoShape 2"/>
          <p:cNvSpPr/>
          <p:nvPr>
            <p:custDataLst>
              <p:tags r:id="rId3"/>
            </p:custDataLst>
          </p:nvPr>
        </p:nvSpPr>
        <p:spPr>
          <a:xfrm>
            <a:off x="877547" y="1826666"/>
            <a:ext cx="638131" cy="638131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</p:sp>
      <p:sp>
        <p:nvSpPr>
          <p:cNvPr id="3" name="AutoShape 3"/>
          <p:cNvSpPr/>
          <p:nvPr>
            <p:custDataLst>
              <p:tags r:id="rId4"/>
            </p:custDataLst>
          </p:nvPr>
        </p:nvSpPr>
        <p:spPr>
          <a:xfrm>
            <a:off x="1012292" y="1961410"/>
            <a:ext cx="368642" cy="368642"/>
          </a:xfrm>
          <a:prstGeom prst="ellipse">
            <a:avLst/>
          </a:prstGeom>
          <a:solidFill>
            <a:schemeClr val="accent2"/>
          </a:solidFill>
        </p:spPr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684020" y="2937510"/>
            <a:ext cx="6902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人物类申报，以下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可加页展示申报人物更多的创新履事迹</a:t>
            </a:r>
            <a:endParaRPr lang="zh-CN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AutoShape 2"/>
          <p:cNvSpPr/>
          <p:nvPr>
            <p:custDataLst>
              <p:tags r:id="rId6"/>
            </p:custDataLst>
          </p:nvPr>
        </p:nvSpPr>
        <p:spPr>
          <a:xfrm>
            <a:off x="877547" y="2807106"/>
            <a:ext cx="638131" cy="638131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</p:sp>
      <p:sp>
        <p:nvSpPr>
          <p:cNvPr id="9" name="AutoShape 3"/>
          <p:cNvSpPr/>
          <p:nvPr>
            <p:custDataLst>
              <p:tags r:id="rId7"/>
            </p:custDataLst>
          </p:nvPr>
        </p:nvSpPr>
        <p:spPr>
          <a:xfrm>
            <a:off x="1012292" y="2941850"/>
            <a:ext cx="368642" cy="368642"/>
          </a:xfrm>
          <a:prstGeom prst="ellipse">
            <a:avLst/>
          </a:prstGeom>
          <a:solidFill>
            <a:schemeClr val="accent2"/>
          </a:solidFill>
        </p:spPr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684020" y="3956050"/>
            <a:ext cx="6902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公司类申报，以下</a:t>
            </a:r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可加页展示公司、平台、机构更多创新内容</a:t>
            </a:r>
            <a:endParaRPr lang="zh-CN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AutoShape 2"/>
          <p:cNvSpPr/>
          <p:nvPr>
            <p:custDataLst>
              <p:tags r:id="rId9"/>
            </p:custDataLst>
          </p:nvPr>
        </p:nvSpPr>
        <p:spPr>
          <a:xfrm>
            <a:off x="877547" y="3825646"/>
            <a:ext cx="638131" cy="638131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</p:sp>
      <p:sp>
        <p:nvSpPr>
          <p:cNvPr id="13" name="AutoShape 3"/>
          <p:cNvSpPr/>
          <p:nvPr>
            <p:custDataLst>
              <p:tags r:id="rId10"/>
            </p:custDataLst>
          </p:nvPr>
        </p:nvSpPr>
        <p:spPr>
          <a:xfrm>
            <a:off x="1012292" y="3960390"/>
            <a:ext cx="368642" cy="368642"/>
          </a:xfrm>
          <a:prstGeom prst="ellipse">
            <a:avLst/>
          </a:prstGeom>
          <a:solidFill>
            <a:schemeClr val="accent2"/>
          </a:solidFill>
        </p:spPr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1722120" y="5779135"/>
            <a:ext cx="9540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zh-CN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该页是提示页，填报时可直接删除！后续加页数量不限，可根据实际案例内容来自行调整</a:t>
            </a:r>
            <a:endParaRPr lang="zh-CN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01090" y="5672455"/>
            <a:ext cx="2457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C00000"/>
                </a:solidFill>
              </a:rPr>
              <a:t>！</a:t>
            </a:r>
            <a:endParaRPr lang="zh-CN" altLang="en-US" sz="5400" b="1">
              <a:solidFill>
                <a:srgbClr val="C00000"/>
              </a:solidFill>
            </a:endParaRPr>
          </a:p>
        </p:txBody>
      </p:sp>
      <p:sp>
        <p:nvSpPr>
          <p:cNvPr id="17" name="AutoShape 2"/>
          <p:cNvSpPr/>
          <p:nvPr>
            <p:custDataLst>
              <p:tags r:id="rId12"/>
            </p:custDataLst>
          </p:nvPr>
        </p:nvSpPr>
        <p:spPr>
          <a:xfrm>
            <a:off x="877547" y="4844186"/>
            <a:ext cx="638131" cy="638131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</p:sp>
      <p:sp>
        <p:nvSpPr>
          <p:cNvPr id="18" name="AutoShape 3"/>
          <p:cNvSpPr/>
          <p:nvPr>
            <p:custDataLst>
              <p:tags r:id="rId13"/>
            </p:custDataLst>
          </p:nvPr>
        </p:nvSpPr>
        <p:spPr>
          <a:xfrm>
            <a:off x="1012292" y="4978930"/>
            <a:ext cx="368642" cy="368642"/>
          </a:xfrm>
          <a:prstGeom prst="ellipse">
            <a:avLst/>
          </a:prstGeom>
          <a:solidFill>
            <a:schemeClr val="accent2"/>
          </a:solidFill>
        </p:spPr>
      </p:sp>
      <p:sp>
        <p:nvSpPr>
          <p:cNvPr id="22" name="文本框 21"/>
          <p:cNvSpPr txBox="1"/>
          <p:nvPr>
            <p:custDataLst>
              <p:tags r:id="rId14"/>
            </p:custDataLst>
          </p:nvPr>
        </p:nvSpPr>
        <p:spPr>
          <a:xfrm>
            <a:off x="1684020" y="5054600"/>
            <a:ext cx="69024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申报模板加页没有页数限制，申报单位可尽可能完善填写内容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5"/>
            </p:custDataLst>
          </p:nvPr>
        </p:nvSpPr>
        <p:spPr>
          <a:xfrm>
            <a:off x="993140" y="1969770"/>
            <a:ext cx="597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01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>
            <p:custDataLst>
              <p:tags r:id="rId16"/>
            </p:custDataLst>
          </p:nvPr>
        </p:nvSpPr>
        <p:spPr>
          <a:xfrm>
            <a:off x="978535" y="2942590"/>
            <a:ext cx="537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02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>
            <p:custDataLst>
              <p:tags r:id="rId17"/>
            </p:custDataLst>
          </p:nvPr>
        </p:nvSpPr>
        <p:spPr>
          <a:xfrm>
            <a:off x="978535" y="3961130"/>
            <a:ext cx="537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03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>
            <p:custDataLst>
              <p:tags r:id="rId18"/>
            </p:custDataLst>
          </p:nvPr>
        </p:nvSpPr>
        <p:spPr>
          <a:xfrm>
            <a:off x="978535" y="4979035"/>
            <a:ext cx="537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04</a:t>
            </a:r>
            <a:endParaRPr lang="en-US" altLang="zh-CN">
              <a:solidFill>
                <a:schemeClr val="bg1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1767840" y="6485255"/>
            <a:ext cx="9036685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1" name="图片 10" descr="横条"/>
          <p:cNvPicPr>
            <a:picLocks noChangeAspect="1"/>
          </p:cNvPicPr>
          <p:nvPr/>
        </p:nvPicPr>
        <p:blipFill>
          <a:blip r:embed="rId19"/>
          <a:srcRect t="13077" b="14011"/>
          <a:stretch>
            <a:fillRect/>
          </a:stretch>
        </p:blipFill>
        <p:spPr>
          <a:xfrm>
            <a:off x="0" y="-8255"/>
            <a:ext cx="12192000" cy="892175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9138920" y="1562735"/>
            <a:ext cx="0" cy="4216400"/>
          </a:xfrm>
          <a:prstGeom prst="line">
            <a:avLst/>
          </a:prstGeom>
          <a:ln w="31750" cap="rnd">
            <a:solidFill>
              <a:schemeClr val="accent2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0" name="圆角矩形 19"/>
          <p:cNvSpPr/>
          <p:nvPr/>
        </p:nvSpPr>
        <p:spPr>
          <a:xfrm>
            <a:off x="9601200" y="2152650"/>
            <a:ext cx="1897380" cy="3216275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886315" y="2601595"/>
            <a:ext cx="140779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zh-CN" altLang="zh-CN" sz="1600">
                <a:solidFill>
                  <a:schemeClr val="bg1"/>
                </a:solidFill>
              </a:rPr>
              <a:t>请勿将</a:t>
            </a:r>
            <a:endParaRPr lang="zh-CN" altLang="zh-CN" sz="1600">
              <a:solidFill>
                <a:schemeClr val="bg1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zh-CN" sz="1600">
                <a:solidFill>
                  <a:schemeClr val="bg1"/>
                </a:solidFill>
              </a:rPr>
              <a:t>申报单</a:t>
            </a:r>
            <a:r>
              <a:rPr lang="en-US" altLang="zh-CN" sz="1600">
                <a:solidFill>
                  <a:schemeClr val="bg1"/>
                </a:solidFill>
              </a:rPr>
              <a:t>LOGO</a:t>
            </a:r>
            <a:r>
              <a:rPr lang="zh-CN" altLang="en-US" sz="1600">
                <a:solidFill>
                  <a:schemeClr val="bg1"/>
                </a:solidFill>
              </a:rPr>
              <a:t>体现在每一页</a:t>
            </a:r>
            <a:r>
              <a:rPr lang="en-US" altLang="zh-CN" sz="1600">
                <a:solidFill>
                  <a:schemeClr val="bg1"/>
                </a:solidFill>
              </a:rPr>
              <a:t>PPT</a:t>
            </a:r>
            <a:r>
              <a:rPr lang="zh-CN" altLang="en-US" sz="1600">
                <a:solidFill>
                  <a:schemeClr val="bg1"/>
                </a:solidFill>
              </a:rPr>
              <a:t>当中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804525" y="2256790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！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custDataLst>
      <p:tags r:id="rId20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页眉"/>
          <p:cNvPicPr>
            <a:picLocks noChangeAspect="1"/>
          </p:cNvPicPr>
          <p:nvPr/>
        </p:nvPicPr>
        <p:blipFill>
          <a:blip r:embed="rId1"/>
          <a:srcRect r="10192"/>
          <a:stretch>
            <a:fillRect/>
          </a:stretch>
        </p:blipFill>
        <p:spPr>
          <a:xfrm>
            <a:off x="0" y="0"/>
            <a:ext cx="12192000" cy="793750"/>
          </a:xfrm>
          <a:prstGeom prst="rect">
            <a:avLst/>
          </a:prstGeom>
        </p:spPr>
      </p:pic>
      <p:pic>
        <p:nvPicPr>
          <p:cNvPr id="3" name="图片 2" descr="横条"/>
          <p:cNvPicPr>
            <a:picLocks noChangeAspect="1"/>
          </p:cNvPicPr>
          <p:nvPr/>
        </p:nvPicPr>
        <p:blipFill>
          <a:blip r:embed="rId2"/>
          <a:srcRect t="13077" b="14011"/>
          <a:stretch>
            <a:fillRect/>
          </a:stretch>
        </p:blipFill>
        <p:spPr>
          <a:xfrm>
            <a:off x="0" y="-8255"/>
            <a:ext cx="12192000" cy="8921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页眉"/>
          <p:cNvPicPr>
            <a:picLocks noChangeAspect="1"/>
          </p:cNvPicPr>
          <p:nvPr/>
        </p:nvPicPr>
        <p:blipFill>
          <a:blip r:embed="rId1"/>
          <a:srcRect r="10192"/>
          <a:stretch>
            <a:fillRect/>
          </a:stretch>
        </p:blipFill>
        <p:spPr>
          <a:xfrm>
            <a:off x="0" y="0"/>
            <a:ext cx="12192000" cy="793750"/>
          </a:xfrm>
          <a:prstGeom prst="rect">
            <a:avLst/>
          </a:prstGeom>
        </p:spPr>
      </p:pic>
      <p:pic>
        <p:nvPicPr>
          <p:cNvPr id="3" name="图片 2" descr="横条"/>
          <p:cNvPicPr>
            <a:picLocks noChangeAspect="1"/>
          </p:cNvPicPr>
          <p:nvPr/>
        </p:nvPicPr>
        <p:blipFill>
          <a:blip r:embed="rId2"/>
          <a:srcRect t="13077" b="14011"/>
          <a:stretch>
            <a:fillRect/>
          </a:stretch>
        </p:blipFill>
        <p:spPr>
          <a:xfrm>
            <a:off x="0" y="-8255"/>
            <a:ext cx="12192000" cy="8921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页眉"/>
          <p:cNvPicPr>
            <a:picLocks noChangeAspect="1"/>
          </p:cNvPicPr>
          <p:nvPr/>
        </p:nvPicPr>
        <p:blipFill>
          <a:blip r:embed="rId1"/>
          <a:srcRect r="10192"/>
          <a:stretch>
            <a:fillRect/>
          </a:stretch>
        </p:blipFill>
        <p:spPr>
          <a:xfrm>
            <a:off x="0" y="0"/>
            <a:ext cx="12192000" cy="793750"/>
          </a:xfrm>
          <a:prstGeom prst="rect">
            <a:avLst/>
          </a:prstGeom>
        </p:spPr>
      </p:pic>
      <p:pic>
        <p:nvPicPr>
          <p:cNvPr id="3" name="图片 2" descr="横条"/>
          <p:cNvPicPr>
            <a:picLocks noChangeAspect="1"/>
          </p:cNvPicPr>
          <p:nvPr/>
        </p:nvPicPr>
        <p:blipFill>
          <a:blip r:embed="rId2"/>
          <a:srcRect t="13077" b="14011"/>
          <a:stretch>
            <a:fillRect/>
          </a:stretch>
        </p:blipFill>
        <p:spPr>
          <a:xfrm>
            <a:off x="0" y="-8255"/>
            <a:ext cx="12192000" cy="8921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DIAGRAM_VIRTUALLY_FRAME" val="{&quot;height&quot;:162.34653543307087,&quot;left&quot;:215.84818897637797,&quot;top&quot;:132.73196850393703,&quot;width&quot;:651.251811023622}"/>
</p:tagLst>
</file>

<file path=ppt/tags/tag65.xml><?xml version="1.0" encoding="utf-8"?>
<p:tagLst xmlns:p="http://schemas.openxmlformats.org/presentationml/2006/main">
  <p:tag name="KSO_WM_DIAGRAM_VIRTUALLY_FRAME" val="{&quot;height&quot;:406.74669291338586,&quot;left&quot;:354.79818897637796,&quot;top&quot;:122.35362204724409,&quot;width&quot;:622.8144881889764}"/>
</p:tagLst>
</file>

<file path=ppt/tags/tag66.xml><?xml version="1.0" encoding="utf-8"?>
<p:tagLst xmlns:p="http://schemas.openxmlformats.org/presentationml/2006/main">
  <p:tag name="KSO_WM_DIAGRAM_VIRTUALLY_FRAME" val="{&quot;height&quot;:162.34653543307087,&quot;left&quot;:215.84818897637797,&quot;top&quot;:132.73196850393703,&quot;width&quot;:651.251811023622}"/>
</p:tagLst>
</file>

<file path=ppt/tags/tag67.xml><?xml version="1.0" encoding="utf-8"?>
<p:tagLst xmlns:p="http://schemas.openxmlformats.org/presentationml/2006/main">
  <p:tag name="KSO_WM_DIAGRAM_VIRTUALLY_FRAME" val="{&quot;height&quot;:406.74669291338586,&quot;left&quot;:354.79818897637796,&quot;top&quot;:122.35362204724409,&quot;width&quot;:622.8144881889764}"/>
</p:tagLst>
</file>

<file path=ppt/tags/tag68.xml><?xml version="1.0" encoding="utf-8"?>
<p:tagLst xmlns:p="http://schemas.openxmlformats.org/presentationml/2006/main">
  <p:tag name="KSO_WM_DIAGRAM_VIRTUALLY_FRAME" val="{&quot;height&quot;:162.34653543307087,&quot;left&quot;:215.84818897637797,&quot;top&quot;:132.73196850393703,&quot;width&quot;:651.251811023622}"/>
</p:tagLst>
</file>

<file path=ppt/tags/tag69.xml><?xml version="1.0" encoding="utf-8"?>
<p:tagLst xmlns:p="http://schemas.openxmlformats.org/presentationml/2006/main">
  <p:tag name="KSO_WM_DIAGRAM_VIRTUALLY_FRAME" val="{&quot;height&quot;:162.34653543307087,&quot;left&quot;:215.84818897637797,&quot;top&quot;:132.73196850393703,&quot;width&quot;:651.251811023622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06.74669291338586,&quot;left&quot;:354.79818897637796,&quot;top&quot;:122.35362204724409,&quot;width&quot;:622.8144881889764}"/>
</p:tagLst>
</file>

<file path=ppt/tags/tag71.xml><?xml version="1.0" encoding="utf-8"?>
<p:tagLst xmlns:p="http://schemas.openxmlformats.org/presentationml/2006/main">
  <p:tag name="KSO_WM_DIAGRAM_VIRTUALLY_FRAME" val="{&quot;height&quot;:162.34653543307087,&quot;left&quot;:215.84818897637797,&quot;top&quot;:132.73196850393703,&quot;width&quot;:651.251811023622}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DIAGRAM_VIRTUALLY_FRAME" val="{&quot;height&quot;:406.74669291338586,&quot;left&quot;:354.79818897637796,&quot;top&quot;:122.35362204724409,&quot;width&quot;:622.8144881889764}"/>
</p:tagLst>
</file>

<file path=ppt/tags/tag74.xml><?xml version="1.0" encoding="utf-8"?>
<p:tagLst xmlns:p="http://schemas.openxmlformats.org/presentationml/2006/main">
  <p:tag name="KSO_WM_DIAGRAM_VIRTUALLY_FRAME" val="{&quot;height&quot;:162.34653543307087,&quot;left&quot;:215.84818897637797,&quot;top&quot;:132.73196850393703,&quot;width&quot;:651.251811023622}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DIAGRAM_VIRTUALLY_FRAME" val="{&quot;height&quot;:406.74669291338586,&quot;left&quot;:354.79818897637796,&quot;top&quot;:122.35362204724409,&quot;width&quot;:622.8144881889764}"/>
</p:tagLst>
</file>

<file path=ppt/tags/tag77.xml><?xml version="1.0" encoding="utf-8"?>
<p:tagLst xmlns:p="http://schemas.openxmlformats.org/presentationml/2006/main">
  <p:tag name="KSO_WM_DIAGRAM_VIRTUALLY_FRAME" val="{&quot;height&quot;:162.34653543307087,&quot;left&quot;:215.84818897637797,&quot;top&quot;:132.73196850393703,&quot;width&quot;:651.251811023622}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DIAGRAM_VIRTUALLY_FRAME" val="{&quot;height&quot;:298.4465354330709,&quot;left&quot;:34.75,&quot;top&quot;:133.23196850393703,&quot;width&quot;:716.7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298.4465354330709,&quot;left&quot;:34.75,&quot;top&quot;:133.23196850393703,&quot;width&quot;:716.7}"/>
</p:tagLst>
</file>

<file path=ppt/tags/tag81.xml><?xml version="1.0" encoding="utf-8"?>
<p:tagLst xmlns:p="http://schemas.openxmlformats.org/presentationml/2006/main">
  <p:tag name="KSO_WM_DIAGRAM_VIRTUALLY_FRAME" val="{&quot;height&quot;:298.4465354330709,&quot;left&quot;:34.75,&quot;top&quot;:133.23196850393703,&quot;width&quot;:716.7}"/>
</p:tagLst>
</file>

<file path=ppt/tags/tag82.xml><?xml version="1.0" encoding="utf-8"?>
<p:tagLst xmlns:p="http://schemas.openxmlformats.org/presentationml/2006/main">
  <p:tag name="KSO_WM_DIAGRAM_VIRTUALLY_FRAME" val="{&quot;height&quot;:298.4465354330709,&quot;left&quot;:34.75,&quot;top&quot;:133.23196850393703,&quot;width&quot;:716.7}"/>
</p:tagLst>
</file>

<file path=ppt/tags/tag83.xml><?xml version="1.0" encoding="utf-8"?>
<p:tagLst xmlns:p="http://schemas.openxmlformats.org/presentationml/2006/main">
  <p:tag name="KSO_WM_DIAGRAM_VIRTUALLY_FRAME" val="{&quot;height&quot;:298.4465354330709,&quot;left&quot;:34.75,&quot;top&quot;:133.23196850393703,&quot;width&quot;:716.7}"/>
</p:tagLst>
</file>

<file path=ppt/tags/tag84.xml><?xml version="1.0" encoding="utf-8"?>
<p:tagLst xmlns:p="http://schemas.openxmlformats.org/presentationml/2006/main">
  <p:tag name="KSO_WM_DIAGRAM_VIRTUALLY_FRAME" val="{&quot;height&quot;:298.4465354330709,&quot;left&quot;:34.75,&quot;top&quot;:133.23196850393703,&quot;width&quot;:716.7}"/>
</p:tagLst>
</file>

<file path=ppt/tags/tag85.xml><?xml version="1.0" encoding="utf-8"?>
<p:tagLst xmlns:p="http://schemas.openxmlformats.org/presentationml/2006/main">
  <p:tag name="KSO_WM_DIAGRAM_VIRTUALLY_FRAME" val="{&quot;height&quot;:298.4465354330709,&quot;left&quot;:34.75,&quot;top&quot;:133.23196850393703,&quot;width&quot;:716.7}"/>
</p:tagLst>
</file>

<file path=ppt/tags/tag86.xml><?xml version="1.0" encoding="utf-8"?>
<p:tagLst xmlns:p="http://schemas.openxmlformats.org/presentationml/2006/main">
  <p:tag name="KSO_WM_DIAGRAM_VIRTUALLY_FRAME" val="{&quot;height&quot;:298.4465354330709,&quot;left&quot;:34.75,&quot;top&quot;:133.23196850393703,&quot;width&quot;:716.7}"/>
</p:tagLst>
</file>

<file path=ppt/tags/tag87.xml><?xml version="1.0" encoding="utf-8"?>
<p:tagLst xmlns:p="http://schemas.openxmlformats.org/presentationml/2006/main">
  <p:tag name="KSO_WM_DIAGRAM_VIRTUALLY_FRAME" val="{&quot;height&quot;:298.4465354330709,&quot;left&quot;:34.75,&quot;top&quot;:133.23196850393703,&quot;width&quot;:716.7}"/>
</p:tagLst>
</file>

<file path=ppt/tags/tag88.xml><?xml version="1.0" encoding="utf-8"?>
<p:tagLst xmlns:p="http://schemas.openxmlformats.org/presentationml/2006/main">
  <p:tag name="KSO_WM_DIAGRAM_VIRTUALLY_FRAME" val="{&quot;height&quot;:162.34653543307087,&quot;left&quot;:215.84818897637797,&quot;top&quot;:132.73196850393703,&quot;width&quot;:651.251811023622}"/>
</p:tagLst>
</file>

<file path=ppt/tags/tag89.xml><?xml version="1.0" encoding="utf-8"?>
<p:tagLst xmlns:p="http://schemas.openxmlformats.org/presentationml/2006/main">
  <p:tag name="KSO_WM_DIAGRAM_VIRTUALLY_FRAME" val="{&quot;height&quot;:298.4465354330709,&quot;left&quot;:34.75,&quot;top&quot;:133.23196850393703,&quot;width&quot;:716.7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298.4465354330709,&quot;left&quot;:34.75,&quot;top&quot;:133.23196850393703,&quot;width&quot;:716.7}"/>
</p:tagLst>
</file>

<file path=ppt/tags/tag91.xml><?xml version="1.0" encoding="utf-8"?>
<p:tagLst xmlns:p="http://schemas.openxmlformats.org/presentationml/2006/main">
  <p:tag name="KSO_WM_DIAGRAM_VIRTUALLY_FRAME" val="{&quot;height&quot;:298.4465354330709,&quot;left&quot;:34.75,&quot;top&quot;:133.23196850393703,&quot;width&quot;:716.7}"/>
</p:tagLst>
</file>

<file path=ppt/tags/tag92.xml><?xml version="1.0" encoding="utf-8"?>
<p:tagLst xmlns:p="http://schemas.openxmlformats.org/presentationml/2006/main">
  <p:tag name="KSO_WM_DIAGRAM_VIRTUALLY_FRAME" val="{&quot;height&quot;:298.4465354330709,&quot;left&quot;:34.75,&quot;top&quot;:133.23196850393703,&quot;width&quot;:716.7}"/>
</p:tagLst>
</file>

<file path=ppt/tags/tag93.xml><?xml version="1.0" encoding="utf-8"?>
<p:tagLst xmlns:p="http://schemas.openxmlformats.org/presentationml/2006/main">
  <p:tag name="KSO_WM_DIAGRAM_VIRTUALLY_FRAME" val="{&quot;height&quot;:298.4465354330709,&quot;left&quot;:34.75,&quot;top&quot;:133.23196850393703,&quot;width&quot;:716.7}"/>
</p:tagLst>
</file>

<file path=ppt/tags/tag94.xml><?xml version="1.0" encoding="utf-8"?>
<p:tagLst xmlns:p="http://schemas.openxmlformats.org/presentationml/2006/main">
  <p:tag name="KSO_WM_DIAGRAM_VIRTUALLY_FRAME" val="{&quot;height&quot;:298.4465354330709,&quot;left&quot;:34.75,&quot;top&quot;:133.23196850393703,&quot;width&quot;:716.7}"/>
</p:tagLst>
</file>

<file path=ppt/tags/tag95.xml><?xml version="1.0" encoding="utf-8"?>
<p:tagLst xmlns:p="http://schemas.openxmlformats.org/presentationml/2006/main">
  <p:tag name="KSO_WM_DIAGRAM_VIRTUALLY_FRAME" val="{&quot;height&quot;:298.4465354330709,&quot;left&quot;:34.75,&quot;top&quot;:133.23196850393703,&quot;width&quot;:716.7}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</Words>
  <Application>WPS 演示</Application>
  <PresentationFormat>宽屏</PresentationFormat>
  <Paragraphs>52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jessicasun</cp:lastModifiedBy>
  <cp:revision>158</cp:revision>
  <dcterms:created xsi:type="dcterms:W3CDTF">2019-06-19T02:08:00Z</dcterms:created>
  <dcterms:modified xsi:type="dcterms:W3CDTF">2026-05-14T06:47:42Z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ICV">
    <vt:lpwstr>13F5CF2E088C40ADBA7F1DBF74C48E1D_13</vt:lpwstr>
  </property>
</Properties>
</file>